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47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9144000" cy="6858000" type="screen4x3"/>
  <p:notesSz cx="7094538" cy="93837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CCFFFF"/>
    <a:srgbClr val="FFFFFF"/>
    <a:srgbClr val="0099CC"/>
    <a:srgbClr val="99FFCC"/>
    <a:srgbClr val="FF99FF"/>
    <a:srgbClr val="FFCCFF"/>
    <a:srgbClr val="00CC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94652" autoAdjust="0"/>
  </p:normalViewPr>
  <p:slideViewPr>
    <p:cSldViewPr>
      <p:cViewPr>
        <p:scale>
          <a:sx n="90" d="100"/>
          <a:sy n="90" d="100"/>
        </p:scale>
        <p:origin x="-73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17963" y="0"/>
            <a:ext cx="3074987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F9D4C-ABF9-42D5-B2E7-DE9CBBC44B63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17963" y="8912225"/>
            <a:ext cx="3074987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DCB1-3034-4A7F-BE95-6C3C8EAA6E9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17963" y="0"/>
            <a:ext cx="3074987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DF28-1887-488F-922B-5639C3B4D2EC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91062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457700"/>
            <a:ext cx="5675312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17963" y="8912225"/>
            <a:ext cx="3074987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2304-7972-4636-A88D-66738604E7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6A73-999F-4FE9-98FF-0EDD0DB0BF1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77FD-64AA-4308-B8A0-83ECC9BC7C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B6453-665D-4558-A02C-4CDE8D32DDE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BF861-418F-48B6-B067-DBB63A93218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 descr="http://www.vanguardia.com.mx/XStatic/vanguardia/images/espanol/proteccion-de-datos-IFA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290" y="423372"/>
            <a:ext cx="1820710" cy="142368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661248"/>
            <a:ext cx="3991556" cy="927719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934B-31BE-41F4-8475-28D573FC0F2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AFDF-3D43-4E6E-84B5-14902125F28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75E7-BD13-42C7-8758-02923CF74C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3C92-6F9E-4423-8A9B-DBE788311D4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13020-01E4-4B01-A92B-FD673A4701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469F-E45F-4F7A-BAE3-C37C2AF5203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EE775-6C7E-4995-BE75-B4EEDF89251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D2A1ED-AB78-4789-BF15-95D5B2993B5B}" type="slidenum">
              <a:rPr lang="es-E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‹Nº›</a:t>
            </a:fld>
            <a:endParaRPr lang="es-E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" descr="broker insuranc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73430"/>
            <a:ext cx="9144000" cy="7031430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 userDrawn="1"/>
        </p:nvSpPr>
        <p:spPr>
          <a:xfrm>
            <a:off x="179512" y="2780928"/>
            <a:ext cx="5688632" cy="28083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s-NI" dirty="0" smtClean="0">
                <a:solidFill>
                  <a:schemeClr val="tx1"/>
                </a:solidFill>
                <a:latin typeface="Agency FB" pitchFamily="34" charset="0"/>
                <a:ea typeface="Calibri" pitchFamily="34" charset="0"/>
                <a:cs typeface="Times New Roman" pitchFamily="18" charset="0"/>
              </a:rPr>
              <a:t>Fecha de realización:        24  de Julio 2012</a:t>
            </a:r>
          </a:p>
          <a:p>
            <a:pPr lvl="0" eaLnBrk="0" hangingPunct="0"/>
            <a:r>
              <a:rPr lang="es-NI" dirty="0" smtClean="0">
                <a:solidFill>
                  <a:schemeClr val="tx1"/>
                </a:solidFill>
                <a:latin typeface="Agency FB" pitchFamily="34" charset="0"/>
                <a:ea typeface="Calibri" pitchFamily="34" charset="0"/>
                <a:cs typeface="Times New Roman" pitchFamily="18" charset="0"/>
              </a:rPr>
              <a:t>Lugar:                                Auditorio Amando López (UCA)</a:t>
            </a:r>
            <a:endParaRPr lang="en-US" sz="800" dirty="0" smtClean="0">
              <a:solidFill>
                <a:schemeClr val="tx1"/>
              </a:solidFill>
              <a:latin typeface="Agency FB" pitchFamily="34" charset="0"/>
            </a:endParaRPr>
          </a:p>
          <a:p>
            <a:pPr lvl="0" eaLnBrk="0" hangingPunct="0"/>
            <a:r>
              <a:rPr lang="es-NI" dirty="0" smtClean="0">
                <a:solidFill>
                  <a:schemeClr val="tx1"/>
                </a:solidFill>
                <a:latin typeface="Agency FB" pitchFamily="34" charset="0"/>
                <a:ea typeface="Calibri" pitchFamily="34" charset="0"/>
                <a:cs typeface="Times New Roman" pitchFamily="18" charset="0"/>
              </a:rPr>
              <a:t>Horario:                             De 2:00 pm a 5:00 pm</a:t>
            </a:r>
            <a:endParaRPr lang="en-US" sz="800" dirty="0" smtClean="0">
              <a:solidFill>
                <a:schemeClr val="tx1"/>
              </a:solidFill>
              <a:latin typeface="Agency FB" pitchFamily="34" charset="0"/>
            </a:endParaRPr>
          </a:p>
          <a:p>
            <a:pPr lvl="0" eaLnBrk="0" hangingPunct="0"/>
            <a:r>
              <a:rPr lang="es-NI" dirty="0" smtClean="0">
                <a:solidFill>
                  <a:schemeClr val="tx1"/>
                </a:solidFill>
                <a:latin typeface="Agency FB" pitchFamily="34" charset="0"/>
                <a:ea typeface="Calibri" pitchFamily="34" charset="0"/>
                <a:cs typeface="Times New Roman" pitchFamily="18" charset="0"/>
              </a:rPr>
              <a:t>Inversión para socios:      US$30.00</a:t>
            </a:r>
            <a:endParaRPr lang="en-US" sz="800" dirty="0" smtClean="0">
              <a:solidFill>
                <a:schemeClr val="tx1"/>
              </a:solidFill>
              <a:latin typeface="Agency FB" pitchFamily="34" charset="0"/>
            </a:endParaRPr>
          </a:p>
          <a:p>
            <a:pPr lvl="0" eaLnBrk="0" hangingPunct="0"/>
            <a:r>
              <a:rPr lang="es-NI" dirty="0" smtClean="0">
                <a:solidFill>
                  <a:schemeClr val="tx1"/>
                </a:solidFill>
                <a:latin typeface="Agency FB" pitchFamily="34" charset="0"/>
                <a:ea typeface="Calibri" pitchFamily="34" charset="0"/>
                <a:cs typeface="Times New Roman" pitchFamily="18" charset="0"/>
              </a:rPr>
              <a:t>Inversión para no socios: US$35.00</a:t>
            </a:r>
          </a:p>
          <a:p>
            <a:pPr lvl="0" eaLnBrk="0" hangingPunct="0"/>
            <a:r>
              <a:rPr lang="es-NI" sz="800" dirty="0" smtClean="0">
                <a:solidFill>
                  <a:schemeClr val="tx1"/>
                </a:solidFill>
                <a:latin typeface="Agency FB" pitchFamily="34" charset="0"/>
                <a:cs typeface="Times New Roman" pitchFamily="18" charset="0"/>
              </a:rPr>
              <a:t>                        </a:t>
            </a:r>
          </a:p>
          <a:p>
            <a:pPr lvl="0" eaLnBrk="0" hangingPunct="0"/>
            <a:endParaRPr lang="es-NI" sz="1600" b="1" dirty="0" smtClean="0">
              <a:solidFill>
                <a:schemeClr val="tx1"/>
              </a:solidFill>
              <a:latin typeface="Agency FB" pitchFamily="34" charset="0"/>
              <a:cs typeface="Times New Roman" pitchFamily="18" charset="0"/>
            </a:endParaRPr>
          </a:p>
          <a:p>
            <a:pPr lvl="0" eaLnBrk="0" hangingPunct="0"/>
            <a:r>
              <a:rPr lang="es-NI" sz="1600" b="1" dirty="0" smtClean="0">
                <a:solidFill>
                  <a:schemeClr val="tx1"/>
                </a:solidFill>
                <a:latin typeface="Agency FB" pitchFamily="34" charset="0"/>
                <a:cs typeface="Times New Roman" pitchFamily="18" charset="0"/>
              </a:rPr>
              <a:t>Costo incluye refrigerio elaborado por Banquetes Claudia García.</a:t>
            </a:r>
            <a:endParaRPr lang="es-NI" sz="1050" dirty="0" smtClean="0">
              <a:solidFill>
                <a:schemeClr val="tx1"/>
              </a:solidFill>
              <a:latin typeface="Agency FB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es-NI" sz="1600" b="1" dirty="0" smtClean="0">
                <a:solidFill>
                  <a:schemeClr val="tx1"/>
                </a:solidFill>
                <a:latin typeface="Agency FB" pitchFamily="34" charset="0"/>
                <a:ea typeface="Calibri" pitchFamily="34" charset="0"/>
                <a:cs typeface="Times New Roman" pitchFamily="18" charset="0"/>
              </a:rPr>
              <a:t>Favor cancelar antes del evento en las oficinas de AERHNIC para confirmar su reservación</a:t>
            </a:r>
            <a:endParaRPr lang="es-NI" sz="14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9" name="8 Pergamino horizontal"/>
          <p:cNvSpPr/>
          <p:nvPr userDrawn="1"/>
        </p:nvSpPr>
        <p:spPr>
          <a:xfrm>
            <a:off x="107504" y="-171400"/>
            <a:ext cx="6912768" cy="3096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sz="1600" b="1" dirty="0" smtClean="0">
              <a:solidFill>
                <a:schemeClr val="tx1"/>
              </a:solidFill>
              <a:latin typeface="Agency FB" pitchFamily="34" charset="0"/>
              <a:cs typeface="Courier New" pitchFamily="49" charset="0"/>
            </a:endParaRPr>
          </a:p>
          <a:p>
            <a:pPr algn="ctr"/>
            <a:endParaRPr lang="es-NI" sz="1600" b="1" dirty="0" smtClean="0">
              <a:solidFill>
                <a:schemeClr val="tx1"/>
              </a:solidFill>
              <a:latin typeface="Agency FB" pitchFamily="34" charset="0"/>
              <a:cs typeface="Courier New" pitchFamily="49" charset="0"/>
            </a:endParaRPr>
          </a:p>
          <a:p>
            <a:pPr algn="ctr"/>
            <a:endParaRPr lang="es-NI" sz="1600" b="1" dirty="0" smtClean="0">
              <a:solidFill>
                <a:schemeClr val="tx1"/>
              </a:solidFill>
              <a:latin typeface="Agency FB" pitchFamily="34" charset="0"/>
              <a:cs typeface="Courier New" pitchFamily="49" charset="0"/>
            </a:endParaRPr>
          </a:p>
          <a:p>
            <a:pPr algn="ctr"/>
            <a:r>
              <a:rPr lang="es-NI" sz="2400" b="1" dirty="0" smtClean="0">
                <a:solidFill>
                  <a:srgbClr val="0070C0"/>
                </a:solidFill>
                <a:latin typeface="Agency FB" pitchFamily="34" charset="0"/>
                <a:cs typeface="Courier New" pitchFamily="49" charset="0"/>
              </a:rPr>
              <a:t>Charla: “Ley de Protección de Datos Personales”</a:t>
            </a:r>
          </a:p>
          <a:p>
            <a:r>
              <a:rPr lang="es-NI" sz="1600" b="1" dirty="0" smtClean="0">
                <a:solidFill>
                  <a:schemeClr val="tx1"/>
                </a:solidFill>
                <a:latin typeface="Agency FB" pitchFamily="34" charset="0"/>
                <a:cs typeface="Courier New" pitchFamily="49" charset="0"/>
              </a:rPr>
              <a:t>Impartido por grupo de especialista de Abogados del Bufete Taboada &amp; Asociados, compuesto por:</a:t>
            </a:r>
          </a:p>
          <a:p>
            <a:r>
              <a:rPr lang="es-NI" sz="1600" b="1" dirty="0" smtClean="0">
                <a:solidFill>
                  <a:schemeClr val="tx1"/>
                </a:solidFill>
                <a:latin typeface="Agency FB" pitchFamily="34" charset="0"/>
                <a:cs typeface="Courier New" pitchFamily="49" charset="0"/>
              </a:rPr>
              <a:t>Dr. Alfonso Sandino -     </a:t>
            </a:r>
            <a:r>
              <a:rPr lang="es-ES" sz="1600" b="1" dirty="0" smtClean="0">
                <a:solidFill>
                  <a:schemeClr val="tx1"/>
                </a:solidFill>
                <a:latin typeface="Agency FB" pitchFamily="34" charset="0"/>
              </a:rPr>
              <a:t>Departamento Corporativo-Comercial-Bancario y Financiero.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Agency FB" pitchFamily="34" charset="0"/>
              </a:rPr>
              <a:t>Dra. Bertha Ortega -      Departamento de Litigio</a:t>
            </a:r>
            <a:endParaRPr lang="es-NI" sz="1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s-NI" sz="1600" b="1" dirty="0" smtClean="0">
                <a:solidFill>
                  <a:schemeClr val="tx1"/>
                </a:solidFill>
                <a:latin typeface="Agency FB" pitchFamily="34" charset="0"/>
              </a:rPr>
              <a:t>Dra. Orietta Benavidez - </a:t>
            </a:r>
            <a:r>
              <a:rPr lang="es-ES" sz="1600" b="1" dirty="0" smtClean="0">
                <a:solidFill>
                  <a:schemeClr val="tx1"/>
                </a:solidFill>
                <a:latin typeface="Agency FB" pitchFamily="34" charset="0"/>
              </a:rPr>
              <a:t>Departamento de Litigio</a:t>
            </a:r>
            <a:r>
              <a:rPr lang="en-US" sz="1600" b="1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  <a:r>
              <a:rPr lang="es-ES" sz="1600" b="1" dirty="0" smtClean="0">
                <a:solidFill>
                  <a:schemeClr val="tx1"/>
                </a:solidFill>
                <a:latin typeface="Agency FB" pitchFamily="34" charset="0"/>
              </a:rPr>
              <a:t>Especialista Penal</a:t>
            </a:r>
            <a:endParaRPr lang="en-US" sz="1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vanguardia.com.mx/XStatic/vanguardia/images/espanol/proteccion-de-datos-IF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290" y="423372"/>
            <a:ext cx="1820710" cy="142368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661248"/>
            <a:ext cx="3991556" cy="927719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7_Diseño predeterminado</vt:lpstr>
      <vt:lpstr>Diapositiva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AERHNIC</cp:lastModifiedBy>
  <cp:revision>145</cp:revision>
  <dcterms:created xsi:type="dcterms:W3CDTF">2010-05-23T14:28:12Z</dcterms:created>
  <dcterms:modified xsi:type="dcterms:W3CDTF">2012-07-09T22:10:49Z</dcterms:modified>
</cp:coreProperties>
</file>